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864" y="46210"/>
            <a:ext cx="3925640" cy="5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>
            <a:spLocks/>
          </p:cNvSpPr>
          <p:nvPr userDrawn="1"/>
        </p:nvSpPr>
        <p:spPr bwMode="auto">
          <a:xfrm>
            <a:off x="468803" y="595894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55247" y="595302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36512" y="5805264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26730" y="6370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cpn2003.no  workinginnorway.no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2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3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864" y="46210"/>
            <a:ext cx="3925640" cy="5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>
            <a:spLocks/>
          </p:cNvSpPr>
          <p:nvPr userDrawn="1"/>
        </p:nvSpPr>
        <p:spPr bwMode="auto">
          <a:xfrm>
            <a:off x="468803" y="595894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55247" y="595302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36512" y="5805264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26730" y="6370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cpn2003.no  workinginnorway.no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74330" y="6216873"/>
            <a:ext cx="2133600" cy="365125"/>
          </a:xfrm>
        </p:spPr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468803" y="5957859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55247" y="5951934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36512" y="5804176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26730" y="6369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3672408" cy="3651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 sz="1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http://cpn2003.no       http://workinginnorway.no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4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864" y="46210"/>
            <a:ext cx="3925640" cy="5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>
            <a:spLocks/>
          </p:cNvSpPr>
          <p:nvPr userDrawn="1"/>
        </p:nvSpPr>
        <p:spPr bwMode="auto">
          <a:xfrm>
            <a:off x="468803" y="5957859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55247" y="5951934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Right Triangle 14"/>
          <p:cNvSpPr>
            <a:spLocks/>
          </p:cNvSpPr>
          <p:nvPr userDrawn="1"/>
        </p:nvSpPr>
        <p:spPr bwMode="auto">
          <a:xfrm>
            <a:off x="-36512" y="5804176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426730" y="6369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cpn2003.no  workinginnorway.no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7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864" y="46210"/>
            <a:ext cx="3925640" cy="5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495472" y="595894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1916" y="595302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9843" y="5805264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53399" y="6370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cpn2003.no  workinginnorway.no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4330" y="6216873"/>
            <a:ext cx="2133600" cy="365125"/>
          </a:xfrm>
        </p:spPr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68803" y="5957859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55247" y="5951934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36512" y="5804176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26730" y="6369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5DBAC-2953-4BD5-B579-8C79EA1518F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3672408" cy="3651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 sz="1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http://cpn2003.no       http://workinginnorway.no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0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784D-1B4E-44DD-A051-EA4797324F4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AC56-31AA-4C50-BDA0-BB97F6AB2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 &amp; CPN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Sunday, September 30, 2012</a:t>
            </a:r>
            <a:endParaRPr lang="en-US" dirty="0"/>
          </a:p>
        </p:txBody>
      </p:sp>
      <p:pic>
        <p:nvPicPr>
          <p:cNvPr id="20482" name="Picture 2" descr="CPN Top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Blog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128792" cy="44644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Blog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7785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Book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928294" cy="4176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Book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7488832" cy="38164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Book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248525" cy="42767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Profile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210550" cy="38481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Profile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8711"/>
            <a:ext cx="6048672" cy="49350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functions available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77075" cy="26574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CPN Forum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03327"/>
            <a:ext cx="5643339" cy="51991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CPN Forum: New Topic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772816"/>
            <a:ext cx="6534150" cy="45053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ID / KID number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28676"/>
          </a:xfrm>
        </p:spPr>
        <p:txBody>
          <a:bodyPr/>
          <a:lstStyle/>
          <a:p>
            <a:r>
              <a:rPr lang="en-US" dirty="0" smtClean="0"/>
              <a:t>Why we need it?</a:t>
            </a:r>
          </a:p>
          <a:p>
            <a:r>
              <a:rPr lang="en-US" dirty="0" smtClean="0"/>
              <a:t>How it is composed?</a:t>
            </a:r>
          </a:p>
          <a:p>
            <a:r>
              <a:rPr lang="en-US" dirty="0" smtClean="0"/>
              <a:t>How you get it?</a:t>
            </a:r>
          </a:p>
          <a:p>
            <a:r>
              <a:rPr lang="en-US" dirty="0" smtClean="0"/>
              <a:t>How to use it?</a:t>
            </a:r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39" y="2996952"/>
            <a:ext cx="5039081" cy="352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CPN Forum: New Topic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" y="1323905"/>
            <a:ext cx="6438900" cy="45298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68291"/>
            <a:ext cx="2324100" cy="6953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lbow Connector 3"/>
          <p:cNvCxnSpPr>
            <a:stCxn id="14338" idx="2"/>
            <a:endCxn id="14339" idx="1"/>
          </p:cNvCxnSpPr>
          <p:nvPr/>
        </p:nvCxnSpPr>
        <p:spPr>
          <a:xfrm rot="16200000" flipH="1">
            <a:off x="4485747" y="5321588"/>
            <a:ext cx="562217" cy="16265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Payment ID / KID number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58050" cy="38671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Payment ID / KID number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00800" cy="392136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for support from Oslo </a:t>
            </a:r>
            <a:r>
              <a:rPr lang="en-US" dirty="0" err="1" smtClean="0"/>
              <a:t>Kommune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6696744" cy="3456384"/>
          </a:xfrm>
        </p:spPr>
        <p:txBody>
          <a:bodyPr>
            <a:normAutofit/>
          </a:bodyPr>
          <a:lstStyle/>
          <a:p>
            <a:r>
              <a:rPr lang="en-US" dirty="0" err="1" smtClean="0"/>
              <a:t>Kommune</a:t>
            </a:r>
            <a:r>
              <a:rPr lang="en-US" dirty="0" smtClean="0"/>
              <a:t> needs:</a:t>
            </a:r>
          </a:p>
          <a:p>
            <a:pPr lvl="1"/>
            <a:r>
              <a:rPr lang="en-US" dirty="0" smtClean="0"/>
              <a:t>Full name </a:t>
            </a:r>
          </a:p>
          <a:p>
            <a:pPr lvl="1"/>
            <a:r>
              <a:rPr lang="en-US" dirty="0" smtClean="0"/>
              <a:t>DOB</a:t>
            </a:r>
          </a:p>
          <a:p>
            <a:pPr lvl="1"/>
            <a:r>
              <a:rPr lang="en-US" dirty="0" smtClean="0"/>
              <a:t>Address</a:t>
            </a:r>
          </a:p>
          <a:p>
            <a:r>
              <a:rPr lang="en-US" dirty="0" smtClean="0"/>
              <a:t>The formation should be the same as registered in </a:t>
            </a:r>
            <a:r>
              <a:rPr lang="en-US" b="1" dirty="0" err="1" smtClean="0"/>
              <a:t>Folkeregisteret</a:t>
            </a:r>
            <a:endParaRPr lang="en-US" b="1" dirty="0"/>
          </a:p>
        </p:txBody>
      </p:sp>
      <p:pic>
        <p:nvPicPr>
          <p:cNvPr id="18434" name="Picture 2" descr="C:\Users\Pingju\AppData\Local\Microsoft\Windows\Temporary Internet Files\Content.IE5\12VL3PMM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2" y="5082551"/>
            <a:ext cx="1349610" cy="13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5157192"/>
            <a:ext cx="482453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Log into CPN2003.no to update your information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48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change password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2448272" cy="28055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2" y="2659864"/>
            <a:ext cx="5255378" cy="34050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622155">
            <a:off x="2843808" y="2959584"/>
            <a:ext cx="720080" cy="325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your information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81944"/>
            <a:ext cx="1838325" cy="4295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7" y="2671378"/>
            <a:ext cx="3560707" cy="34063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9700"/>
            <a:ext cx="2201985" cy="2523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stCxn id="2055" idx="2"/>
          </p:cNvCxnSpPr>
          <p:nvPr/>
        </p:nvCxnSpPr>
        <p:spPr>
          <a:xfrm rot="16200000" flipH="1">
            <a:off x="2345466" y="3444158"/>
            <a:ext cx="441492" cy="141928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2053" idx="2"/>
            <a:endCxn id="2054" idx="2"/>
          </p:cNvCxnSpPr>
          <p:nvPr/>
        </p:nvCxnSpPr>
        <p:spPr>
          <a:xfrm rot="16200000" flipH="1">
            <a:off x="5537202" y="4591520"/>
            <a:ext cx="12700" cy="2972398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your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6" y="1772816"/>
            <a:ext cx="7960046" cy="439248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your information</a:t>
            </a:r>
            <a:endParaRPr lang="en-US" dirty="0"/>
          </a:p>
        </p:txBody>
      </p:sp>
      <p:pic>
        <p:nvPicPr>
          <p:cNvPr id="3074" name="Picture 2" descr="C:\Users\Pingju\AppData\Local\Microsoft\Windows\Temporary Internet Files\Content.IE5\ZLRDP8OY\MC9004338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84" y="115385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6057900" cy="3105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129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KID &amp; CPN Website</vt:lpstr>
      <vt:lpstr>Payment ID / KID number</vt:lpstr>
      <vt:lpstr>How to use Payment ID / KID number</vt:lpstr>
      <vt:lpstr>How to use Payment ID / KID number</vt:lpstr>
      <vt:lpstr>Apply for support from Oslo Kommune</vt:lpstr>
      <vt:lpstr>How to change password</vt:lpstr>
      <vt:lpstr>How to change your information</vt:lpstr>
      <vt:lpstr>How to change your information</vt:lpstr>
      <vt:lpstr>How to change your information</vt:lpstr>
      <vt:lpstr>Your Blog</vt:lpstr>
      <vt:lpstr>Your Blog</vt:lpstr>
      <vt:lpstr>Your Book</vt:lpstr>
      <vt:lpstr>Your Book</vt:lpstr>
      <vt:lpstr>Your Book</vt:lpstr>
      <vt:lpstr>Member’s Profile</vt:lpstr>
      <vt:lpstr>Member’s Profile</vt:lpstr>
      <vt:lpstr>Other functions available</vt:lpstr>
      <vt:lpstr>CPN Forum</vt:lpstr>
      <vt:lpstr>CPN Forum: New Topic</vt:lpstr>
      <vt:lpstr>CPN Forum: New Topic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Pingju Li</dc:creator>
  <cp:lastModifiedBy>Pingju Li</cp:lastModifiedBy>
  <cp:revision>16</cp:revision>
  <dcterms:created xsi:type="dcterms:W3CDTF">2012-09-30T07:11:35Z</dcterms:created>
  <dcterms:modified xsi:type="dcterms:W3CDTF">2012-09-30T09:30:15Z</dcterms:modified>
</cp:coreProperties>
</file>